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8" r:id="rId5"/>
    <p:sldId id="316" r:id="rId6"/>
    <p:sldId id="317" r:id="rId7"/>
    <p:sldId id="318" r:id="rId8"/>
    <p:sldId id="319" r:id="rId9"/>
    <p:sldId id="322" r:id="rId10"/>
    <p:sldId id="323" r:id="rId11"/>
    <p:sldId id="321" r:id="rId12"/>
    <p:sldId id="315" r:id="rId1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" initials="m" lastIdx="1" clrIdx="0">
    <p:extLst>
      <p:ext uri="{19B8F6BF-5375-455C-9EA6-DF929625EA0E}">
        <p15:presenceInfo xmlns:p15="http://schemas.microsoft.com/office/powerpoint/2012/main" userId="Sam" providerId="None"/>
      </p:ext>
    </p:extLst>
  </p:cmAuthor>
  <p:cmAuthor id="2" name="Zain Ul Abideen" initials="ZUA" lastIdx="1" clrIdx="1">
    <p:extLst>
      <p:ext uri="{19B8F6BF-5375-455C-9EA6-DF929625EA0E}">
        <p15:presenceInfo xmlns:p15="http://schemas.microsoft.com/office/powerpoint/2012/main" userId="S::zainul@ttu.ee::9e6f9740-8295-42a8-b616-182a44fe51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1"/>
    <a:srgbClr val="CD73D7"/>
    <a:srgbClr val="BF9271"/>
    <a:srgbClr val="D1675F"/>
    <a:srgbClr val="8190AF"/>
    <a:srgbClr val="AE72BE"/>
    <a:srgbClr val="B17F9C"/>
    <a:srgbClr val="D85858"/>
    <a:srgbClr val="B50B0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A0471E-C0F5-4C84-B650-4922CB1C3F5F}" v="31" dt="2026-02-02T11:59:00.0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77129" autoAdjust="0"/>
  </p:normalViewPr>
  <p:slideViewPr>
    <p:cSldViewPr snapToGrid="0">
      <p:cViewPr varScale="1">
        <p:scale>
          <a:sx n="93" d="100"/>
          <a:sy n="93" d="100"/>
        </p:scale>
        <p:origin x="1488" y="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jeel Imtiaz" userId="7c3386fc-2d59-45b2-a28c-90741ce0c493" providerId="ADAL" clId="{6A98113E-D1A0-4826-8536-8B3FF8F1A61E}"/>
    <pc:docChg chg="custSel addSld delSld modSld">
      <pc:chgData name="Sharjeel Imtiaz" userId="7c3386fc-2d59-45b2-a28c-90741ce0c493" providerId="ADAL" clId="{6A98113E-D1A0-4826-8536-8B3FF8F1A61E}" dt="2026-02-02T11:59:10.032" v="146" actId="15"/>
      <pc:docMkLst>
        <pc:docMk/>
      </pc:docMkLst>
      <pc:sldChg chg="modSp mod">
        <pc:chgData name="Sharjeel Imtiaz" userId="7c3386fc-2d59-45b2-a28c-90741ce0c493" providerId="ADAL" clId="{6A98113E-D1A0-4826-8536-8B3FF8F1A61E}" dt="2026-02-02T11:33:06.087" v="1" actId="20577"/>
        <pc:sldMkLst>
          <pc:docMk/>
          <pc:sldMk cId="2979326792" sldId="258"/>
        </pc:sldMkLst>
        <pc:spChg chg="mod">
          <ac:chgData name="Sharjeel Imtiaz" userId="7c3386fc-2d59-45b2-a28c-90741ce0c493" providerId="ADAL" clId="{6A98113E-D1A0-4826-8536-8B3FF8F1A61E}" dt="2026-02-02T11:33:06.087" v="1" actId="20577"/>
          <ac:spMkLst>
            <pc:docMk/>
            <pc:sldMk cId="2979326792" sldId="258"/>
            <ac:spMk id="11" creationId="{00000000-0000-0000-0000-000000000000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1:45:11.766" v="13"/>
        <pc:sldMkLst>
          <pc:docMk/>
          <pc:sldMk cId="3713294393" sldId="316"/>
        </pc:sldMkLst>
        <pc:spChg chg="mod">
          <ac:chgData name="Sharjeel Imtiaz" userId="7c3386fc-2d59-45b2-a28c-90741ce0c493" providerId="ADAL" clId="{6A98113E-D1A0-4826-8536-8B3FF8F1A61E}" dt="2026-02-02T11:33:25.221" v="3" actId="20577"/>
          <ac:spMkLst>
            <pc:docMk/>
            <pc:sldMk cId="3713294393" sldId="316"/>
            <ac:spMk id="2" creationId="{D51D8ED9-F034-AECE-69CA-F016C16E36B2}"/>
          </ac:spMkLst>
        </pc:spChg>
        <pc:spChg chg="mod">
          <ac:chgData name="Sharjeel Imtiaz" userId="7c3386fc-2d59-45b2-a28c-90741ce0c493" providerId="ADAL" clId="{6A98113E-D1A0-4826-8536-8B3FF8F1A61E}" dt="2026-02-02T11:45:11.766" v="13"/>
          <ac:spMkLst>
            <pc:docMk/>
            <pc:sldMk cId="3713294393" sldId="316"/>
            <ac:spMk id="4" creationId="{B29CA636-0F26-099B-54BE-8E723F3E0231}"/>
          </ac:spMkLst>
        </pc:spChg>
        <pc:spChg chg="add del mod">
          <ac:chgData name="Sharjeel Imtiaz" userId="7c3386fc-2d59-45b2-a28c-90741ce0c493" providerId="ADAL" clId="{6A98113E-D1A0-4826-8536-8B3FF8F1A61E}" dt="2026-02-02T11:41:51.060" v="9"/>
          <ac:spMkLst>
            <pc:docMk/>
            <pc:sldMk cId="3713294393" sldId="316"/>
            <ac:spMk id="5" creationId="{FA9BC467-B649-4F8F-78C1-D7BB5BDD2CF2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1:51:35.481" v="76" actId="14100"/>
        <pc:sldMkLst>
          <pc:docMk/>
          <pc:sldMk cId="2500382762" sldId="318"/>
        </pc:sldMkLst>
        <pc:spChg chg="mod">
          <ac:chgData name="Sharjeel Imtiaz" userId="7c3386fc-2d59-45b2-a28c-90741ce0c493" providerId="ADAL" clId="{6A98113E-D1A0-4826-8536-8B3FF8F1A61E}" dt="2026-02-02T11:51:35.481" v="76" actId="14100"/>
          <ac:spMkLst>
            <pc:docMk/>
            <pc:sldMk cId="2500382762" sldId="318"/>
            <ac:spMk id="4" creationId="{227281A4-CBCE-CA16-9454-25CA84ACC6C8}"/>
          </ac:spMkLst>
        </pc:spChg>
        <pc:spChg chg="add del mod">
          <ac:chgData name="Sharjeel Imtiaz" userId="7c3386fc-2d59-45b2-a28c-90741ce0c493" providerId="ADAL" clId="{6A98113E-D1A0-4826-8536-8B3FF8F1A61E}" dt="2026-02-02T11:49:18.026" v="58"/>
          <ac:spMkLst>
            <pc:docMk/>
            <pc:sldMk cId="2500382762" sldId="318"/>
            <ac:spMk id="5" creationId="{47E19137-9191-5AFE-6676-E08B581A3477}"/>
          </ac:spMkLst>
        </pc:spChg>
        <pc:spChg chg="add del mod">
          <ac:chgData name="Sharjeel Imtiaz" userId="7c3386fc-2d59-45b2-a28c-90741ce0c493" providerId="ADAL" clId="{6A98113E-D1A0-4826-8536-8B3FF8F1A61E}" dt="2026-02-02T11:50:32.225" v="70"/>
          <ac:spMkLst>
            <pc:docMk/>
            <pc:sldMk cId="2500382762" sldId="318"/>
            <ac:spMk id="7" creationId="{11718494-8677-8B78-5582-DE2FE5451D29}"/>
          </ac:spMkLst>
        </pc:spChg>
        <pc:picChg chg="del">
          <ac:chgData name="Sharjeel Imtiaz" userId="7c3386fc-2d59-45b2-a28c-90741ce0c493" providerId="ADAL" clId="{6A98113E-D1A0-4826-8536-8B3FF8F1A61E}" dt="2026-02-02T11:49:28.263" v="59" actId="478"/>
          <ac:picMkLst>
            <pc:docMk/>
            <pc:sldMk cId="2500382762" sldId="318"/>
            <ac:picMk id="6" creationId="{C91EC75A-9B37-1B2B-9424-1F86E3381A78}"/>
          </ac:picMkLst>
        </pc:picChg>
        <pc:picChg chg="add mod">
          <ac:chgData name="Sharjeel Imtiaz" userId="7c3386fc-2d59-45b2-a28c-90741ce0c493" providerId="ADAL" clId="{6A98113E-D1A0-4826-8536-8B3FF8F1A61E}" dt="2026-02-02T11:51:28.325" v="75" actId="1076"/>
          <ac:picMkLst>
            <pc:docMk/>
            <pc:sldMk cId="2500382762" sldId="318"/>
            <ac:picMk id="9" creationId="{3C67661E-B209-5D7F-D8E3-72C3F3962927}"/>
          </ac:picMkLst>
        </pc:picChg>
        <pc:picChg chg="del">
          <ac:chgData name="Sharjeel Imtiaz" userId="7c3386fc-2d59-45b2-a28c-90741ce0c493" providerId="ADAL" clId="{6A98113E-D1A0-4826-8536-8B3FF8F1A61E}" dt="2026-02-02T11:49:18.025" v="56" actId="478"/>
          <ac:picMkLst>
            <pc:docMk/>
            <pc:sldMk cId="2500382762" sldId="318"/>
            <ac:picMk id="10" creationId="{9BBD6255-014D-A231-172F-C560BA0768C3}"/>
          </ac:picMkLst>
        </pc:picChg>
      </pc:sldChg>
      <pc:sldChg chg="addSp delSp modSp mod">
        <pc:chgData name="Sharjeel Imtiaz" userId="7c3386fc-2d59-45b2-a28c-90741ce0c493" providerId="ADAL" clId="{6A98113E-D1A0-4826-8536-8B3FF8F1A61E}" dt="2026-02-02T11:54:05.948" v="87" actId="15"/>
        <pc:sldMkLst>
          <pc:docMk/>
          <pc:sldMk cId="724921506" sldId="319"/>
        </pc:sldMkLst>
        <pc:spChg chg="mod">
          <ac:chgData name="Sharjeel Imtiaz" userId="7c3386fc-2d59-45b2-a28c-90741ce0c493" providerId="ADAL" clId="{6A98113E-D1A0-4826-8536-8B3FF8F1A61E}" dt="2026-02-02T11:53:39.072" v="83"/>
          <ac:spMkLst>
            <pc:docMk/>
            <pc:sldMk cId="724921506" sldId="319"/>
            <ac:spMk id="2" creationId="{CE281729-9ED7-FC8E-C6E7-59F71720427A}"/>
          </ac:spMkLst>
        </pc:spChg>
        <pc:spChg chg="mod">
          <ac:chgData name="Sharjeel Imtiaz" userId="7c3386fc-2d59-45b2-a28c-90741ce0c493" providerId="ADAL" clId="{6A98113E-D1A0-4826-8536-8B3FF8F1A61E}" dt="2026-02-02T11:54:05.948" v="87" actId="15"/>
          <ac:spMkLst>
            <pc:docMk/>
            <pc:sldMk cId="724921506" sldId="319"/>
            <ac:spMk id="4" creationId="{EFF410B8-C2F7-2E69-A801-2856E5762EB9}"/>
          </ac:spMkLst>
        </pc:spChg>
        <pc:picChg chg="add mod">
          <ac:chgData name="Sharjeel Imtiaz" userId="7c3386fc-2d59-45b2-a28c-90741ce0c493" providerId="ADAL" clId="{6A98113E-D1A0-4826-8536-8B3FF8F1A61E}" dt="2026-02-02T11:53:30.910" v="82" actId="1076"/>
          <ac:picMkLst>
            <pc:docMk/>
            <pc:sldMk cId="724921506" sldId="319"/>
            <ac:picMk id="5" creationId="{E0C7E330-F66C-B1CC-7E93-62480D8A059F}"/>
          </ac:picMkLst>
        </pc:picChg>
        <pc:picChg chg="del">
          <ac:chgData name="Sharjeel Imtiaz" userId="7c3386fc-2d59-45b2-a28c-90741ce0c493" providerId="ADAL" clId="{6A98113E-D1A0-4826-8536-8B3FF8F1A61E}" dt="2026-02-02T11:53:15.082" v="77" actId="478"/>
          <ac:picMkLst>
            <pc:docMk/>
            <pc:sldMk cId="724921506" sldId="319"/>
            <ac:picMk id="6" creationId="{5B8D35CD-9163-20AB-BD4A-37CCB390CC22}"/>
          </ac:picMkLst>
        </pc:picChg>
        <pc:picChg chg="del">
          <ac:chgData name="Sharjeel Imtiaz" userId="7c3386fc-2d59-45b2-a28c-90741ce0c493" providerId="ADAL" clId="{6A98113E-D1A0-4826-8536-8B3FF8F1A61E}" dt="2026-02-02T11:53:15.881" v="78" actId="478"/>
          <ac:picMkLst>
            <pc:docMk/>
            <pc:sldMk cId="724921506" sldId="319"/>
            <ac:picMk id="7" creationId="{98B3421F-F7C2-C44F-32BB-3B0EF88DB6D7}"/>
          </ac:picMkLst>
        </pc:picChg>
      </pc:sldChg>
      <pc:sldChg chg="addSp modSp mod">
        <pc:chgData name="Sharjeel Imtiaz" userId="7c3386fc-2d59-45b2-a28c-90741ce0c493" providerId="ADAL" clId="{6A98113E-D1A0-4826-8536-8B3FF8F1A61E}" dt="2026-02-02T11:59:10.032" v="146" actId="15"/>
        <pc:sldMkLst>
          <pc:docMk/>
          <pc:sldMk cId="1993138723" sldId="321"/>
        </pc:sldMkLst>
        <pc:spChg chg="mod">
          <ac:chgData name="Sharjeel Imtiaz" userId="7c3386fc-2d59-45b2-a28c-90741ce0c493" providerId="ADAL" clId="{6A98113E-D1A0-4826-8536-8B3FF8F1A61E}" dt="2026-02-02T11:59:10.032" v="146" actId="15"/>
          <ac:spMkLst>
            <pc:docMk/>
            <pc:sldMk cId="1993138723" sldId="321"/>
            <ac:spMk id="4" creationId="{F03E2AE9-8848-307B-484F-ABE72A3B76F7}"/>
          </ac:spMkLst>
        </pc:spChg>
        <pc:spChg chg="add mod">
          <ac:chgData name="Sharjeel Imtiaz" userId="7c3386fc-2d59-45b2-a28c-90741ce0c493" providerId="ADAL" clId="{6A98113E-D1A0-4826-8536-8B3FF8F1A61E}" dt="2026-02-02T11:58:54.681" v="142" actId="21"/>
          <ac:spMkLst>
            <pc:docMk/>
            <pc:sldMk cId="1993138723" sldId="321"/>
            <ac:spMk id="5" creationId="{11764EB3-FA4B-0D7B-316C-36E9FBA2B233}"/>
          </ac:spMkLst>
        </pc:spChg>
      </pc:sldChg>
      <pc:sldChg chg="addSp delSp modSp add mod">
        <pc:chgData name="Sharjeel Imtiaz" userId="7c3386fc-2d59-45b2-a28c-90741ce0c493" providerId="ADAL" clId="{6A98113E-D1A0-4826-8536-8B3FF8F1A61E}" dt="2026-02-02T11:57:24.428" v="131" actId="114"/>
        <pc:sldMkLst>
          <pc:docMk/>
          <pc:sldMk cId="1217450743" sldId="322"/>
        </pc:sldMkLst>
        <pc:spChg chg="mod">
          <ac:chgData name="Sharjeel Imtiaz" userId="7c3386fc-2d59-45b2-a28c-90741ce0c493" providerId="ADAL" clId="{6A98113E-D1A0-4826-8536-8B3FF8F1A61E}" dt="2026-02-02T11:54:40.384" v="107" actId="20577"/>
          <ac:spMkLst>
            <pc:docMk/>
            <pc:sldMk cId="1217450743" sldId="322"/>
            <ac:spMk id="2" creationId="{F18AD918-6CE6-C134-E15C-473CA3C25850}"/>
          </ac:spMkLst>
        </pc:spChg>
        <pc:spChg chg="mod">
          <ac:chgData name="Sharjeel Imtiaz" userId="7c3386fc-2d59-45b2-a28c-90741ce0c493" providerId="ADAL" clId="{6A98113E-D1A0-4826-8536-8B3FF8F1A61E}" dt="2026-02-02T11:57:24.428" v="131" actId="114"/>
          <ac:spMkLst>
            <pc:docMk/>
            <pc:sldMk cId="1217450743" sldId="322"/>
            <ac:spMk id="4" creationId="{393E4AC8-8FB2-7C3D-5310-9D880E26F1DD}"/>
          </ac:spMkLst>
        </pc:spChg>
        <pc:spChg chg="add del mod">
          <ac:chgData name="Sharjeel Imtiaz" userId="7c3386fc-2d59-45b2-a28c-90741ce0c493" providerId="ADAL" clId="{6A98113E-D1A0-4826-8536-8B3FF8F1A61E}" dt="2026-02-02T11:56:59.606" v="129"/>
          <ac:spMkLst>
            <pc:docMk/>
            <pc:sldMk cId="1217450743" sldId="322"/>
            <ac:spMk id="6" creationId="{6A46871C-A9BC-350E-8101-68770853C845}"/>
          </ac:spMkLst>
        </pc:spChg>
        <pc:picChg chg="mod">
          <ac:chgData name="Sharjeel Imtiaz" userId="7c3386fc-2d59-45b2-a28c-90741ce0c493" providerId="ADAL" clId="{6A98113E-D1A0-4826-8536-8B3FF8F1A61E}" dt="2026-02-02T11:56:45.782" v="124" actId="1076"/>
          <ac:picMkLst>
            <pc:docMk/>
            <pc:sldMk cId="1217450743" sldId="322"/>
            <ac:picMk id="5" creationId="{B7A475E1-76AA-C370-2658-4840490E0E80}"/>
          </ac:picMkLst>
        </pc:picChg>
      </pc:sldChg>
      <pc:sldChg chg="del">
        <pc:chgData name="Sharjeel Imtiaz" userId="7c3386fc-2d59-45b2-a28c-90741ce0c493" providerId="ADAL" clId="{6A98113E-D1A0-4826-8536-8B3FF8F1A61E}" dt="2026-02-02T11:54:19.382" v="91" actId="47"/>
        <pc:sldMkLst>
          <pc:docMk/>
          <pc:sldMk cId="3507451214" sldId="322"/>
        </pc:sldMkLst>
      </pc:sldChg>
      <pc:sldChg chg="delSp modSp add mod">
        <pc:chgData name="Sharjeel Imtiaz" userId="7c3386fc-2d59-45b2-a28c-90741ce0c493" providerId="ADAL" clId="{6A98113E-D1A0-4826-8536-8B3FF8F1A61E}" dt="2026-02-02T11:58:23.157" v="138" actId="15"/>
        <pc:sldMkLst>
          <pc:docMk/>
          <pc:sldMk cId="3968274763" sldId="323"/>
        </pc:sldMkLst>
        <pc:spChg chg="mod">
          <ac:chgData name="Sharjeel Imtiaz" userId="7c3386fc-2d59-45b2-a28c-90741ce0c493" providerId="ADAL" clId="{6A98113E-D1A0-4826-8536-8B3FF8F1A61E}" dt="2026-02-02T11:58:00.015" v="134"/>
          <ac:spMkLst>
            <pc:docMk/>
            <pc:sldMk cId="3968274763" sldId="323"/>
            <ac:spMk id="2" creationId="{E43FB4C2-2414-B4FD-CD4B-29FCEE4C3A9B}"/>
          </ac:spMkLst>
        </pc:spChg>
        <pc:spChg chg="mod">
          <ac:chgData name="Sharjeel Imtiaz" userId="7c3386fc-2d59-45b2-a28c-90741ce0c493" providerId="ADAL" clId="{6A98113E-D1A0-4826-8536-8B3FF8F1A61E}" dt="2026-02-02T11:58:23.157" v="138" actId="15"/>
          <ac:spMkLst>
            <pc:docMk/>
            <pc:sldMk cId="3968274763" sldId="323"/>
            <ac:spMk id="4" creationId="{A0AF8310-9D72-5318-4B53-9CA28BA7DCF0}"/>
          </ac:spMkLst>
        </pc:spChg>
        <pc:picChg chg="del">
          <ac:chgData name="Sharjeel Imtiaz" userId="7c3386fc-2d59-45b2-a28c-90741ce0c493" providerId="ADAL" clId="{6A98113E-D1A0-4826-8536-8B3FF8F1A61E}" dt="2026-02-02T11:57:50.808" v="133" actId="478"/>
          <ac:picMkLst>
            <pc:docMk/>
            <pc:sldMk cId="3968274763" sldId="323"/>
            <ac:picMk id="5" creationId="{DB802502-1EF5-D6A0-87B3-A861DD9C1560}"/>
          </ac:picMkLst>
        </pc:picChg>
      </pc:sldChg>
      <pc:sldChg chg="del">
        <pc:chgData name="Sharjeel Imtiaz" userId="7c3386fc-2d59-45b2-a28c-90741ce0c493" providerId="ADAL" clId="{6A98113E-D1A0-4826-8536-8B3FF8F1A61E}" dt="2026-02-02T11:54:16.889" v="88" actId="47"/>
        <pc:sldMkLst>
          <pc:docMk/>
          <pc:sldMk cId="2158015751" sldId="324"/>
        </pc:sldMkLst>
      </pc:sldChg>
      <pc:sldChg chg="del">
        <pc:chgData name="Sharjeel Imtiaz" userId="7c3386fc-2d59-45b2-a28c-90741ce0c493" providerId="ADAL" clId="{6A98113E-D1A0-4826-8536-8B3FF8F1A61E}" dt="2026-02-02T11:54:17.597" v="89" actId="47"/>
        <pc:sldMkLst>
          <pc:docMk/>
          <pc:sldMk cId="2159511763" sldId="325"/>
        </pc:sldMkLst>
      </pc:sldChg>
      <pc:sldChg chg="del">
        <pc:chgData name="Sharjeel Imtiaz" userId="7c3386fc-2d59-45b2-a28c-90741ce0c493" providerId="ADAL" clId="{6A98113E-D1A0-4826-8536-8B3FF8F1A61E}" dt="2026-02-02T11:54:18.278" v="90" actId="47"/>
        <pc:sldMkLst>
          <pc:docMk/>
          <pc:sldMk cId="3808168359" sldId="32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3347A-0723-42AB-ADB1-5F7B505CEE0A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FA09B0-A7A8-4BE7-A305-5872AB184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</a:t>
            </a:r>
            <a:r>
              <a:rPr lang="en-US" dirty="0" err="1"/>
              <a:t>dec.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54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0074" y="6356349"/>
            <a:ext cx="2743200" cy="365125"/>
          </a:xfrm>
        </p:spPr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91520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ON TWO LINES IF NECESSARY</a:t>
            </a:r>
          </a:p>
          <a:p>
            <a:pPr lvl="0"/>
            <a:endParaRPr lang="et-EE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18593"/>
            <a:ext cx="4738535" cy="778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chemeClr val="accent2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First</a:t>
            </a:r>
            <a:r>
              <a:rPr lang="et-EE" sz="1800" dirty="0"/>
              <a:t> </a:t>
            </a:r>
            <a:r>
              <a:rPr lang="et-EE" sz="1800" dirty="0" err="1"/>
              <a:t>name</a:t>
            </a:r>
            <a:r>
              <a:rPr lang="et-EE" sz="1800" dirty="0"/>
              <a:t> Last </a:t>
            </a:r>
            <a:r>
              <a:rPr lang="et-EE" sz="1800" dirty="0" err="1"/>
              <a:t>name</a:t>
            </a:r>
            <a:br>
              <a:rPr lang="et-EE" sz="1800" dirty="0"/>
            </a:br>
            <a:r>
              <a:rPr lang="en-US" sz="1800" dirty="0"/>
              <a:t>Name of Faculty / Institute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 University of Technology</a:t>
            </a:r>
            <a:endParaRPr lang="et-EE" sz="18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56883" y="6226764"/>
            <a:ext cx="267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t-EE" dirty="0">
                <a:solidFill>
                  <a:schemeClr val="accent2"/>
                </a:solidFill>
              </a:rPr>
              <a:t>DD.MM.YYYY</a:t>
            </a:r>
          </a:p>
          <a:p>
            <a:pPr algn="r"/>
            <a:endParaRPr lang="et-E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4501530"/>
            <a:ext cx="8892396" cy="7048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PRESENTATION </a:t>
            </a:r>
            <a:r>
              <a:rPr lang="et-EE" dirty="0" err="1"/>
              <a:t>Title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11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348239"/>
            <a:ext cx="10515600" cy="48287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6002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20574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399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021"/>
          </a:xfrm>
          <a:prstGeom prst="rect">
            <a:avLst/>
          </a:prstGeom>
        </p:spPr>
        <p:txBody>
          <a:bodyPr/>
          <a:lstStyle>
            <a:lvl1pPr>
              <a:defRPr sz="2200" b="1" i="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508426"/>
            <a:ext cx="10515600" cy="46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95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674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lt 3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155311" y="6039273"/>
            <a:ext cx="108520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6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52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sample.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2" b="2574"/>
          <a:stretch/>
        </p:blipFill>
        <p:spPr>
          <a:xfrm flipH="1">
            <a:off x="1" y="2"/>
            <a:ext cx="12191998" cy="490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83126" y="1958640"/>
            <a:ext cx="12192000" cy="4947849"/>
            <a:chOff x="-1" y="1958640"/>
            <a:chExt cx="12192000" cy="4947849"/>
          </a:xfrm>
        </p:grpSpPr>
        <p:sp>
          <p:nvSpPr>
            <p:cNvPr id="10" name="Freeform 9"/>
            <p:cNvSpPr/>
            <p:nvPr/>
          </p:nvSpPr>
          <p:spPr>
            <a:xfrm>
              <a:off x="-1" y="3361176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1729946" y="3689466"/>
            <a:ext cx="9656970" cy="724471"/>
          </a:xfrm>
        </p:spPr>
        <p:txBody>
          <a:bodyPr/>
          <a:lstStyle/>
          <a:p>
            <a:pPr algn="ctr"/>
            <a:r>
              <a:rPr lang="et-EE" sz="2800" dirty="0"/>
              <a:t>LAB 4 – AES </a:t>
            </a:r>
            <a:r>
              <a:rPr lang="et-EE" sz="2800" dirty="0" err="1"/>
              <a:t>Simulation</a:t>
            </a:r>
            <a:endParaRPr lang="en-US" sz="2800" dirty="0"/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IAS0630 Hardware Security SPRING, 2026.</a:t>
            </a:r>
            <a:endParaRPr lang="en-GB" sz="2000" dirty="0">
              <a:solidFill>
                <a:schemeClr val="accent3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221873" y="5450254"/>
            <a:ext cx="6848316" cy="11332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332B60"/>
                </a:solidFill>
              </a:rPr>
              <a:t>Sharjeel Imtiaz</a:t>
            </a:r>
            <a:br>
              <a:rPr lang="en-GB" sz="1800" dirty="0">
                <a:solidFill>
                  <a:srgbClr val="332B60"/>
                </a:solidFill>
              </a:rPr>
            </a:br>
            <a:r>
              <a:rPr lang="en-GB" sz="1800" dirty="0">
                <a:solidFill>
                  <a:srgbClr val="332B60"/>
                </a:solidFill>
              </a:rPr>
              <a:t>Email: </a:t>
            </a:r>
            <a:r>
              <a:rPr lang="en-GB" sz="1800" b="1" kern="0" dirty="0">
                <a:solidFill>
                  <a:srgbClr val="0070C0"/>
                </a:solidFill>
              </a:rPr>
              <a:t>sharjeel.imtiaz@taltech.ee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Centre for Dependable Computing Systems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Dpt. of Computer Systems - School of IT</a:t>
            </a:r>
            <a:endParaRPr lang="et-EE" sz="1800" dirty="0">
              <a:solidFill>
                <a:srgbClr val="332B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2B60"/>
                </a:solidFill>
              </a:rPr>
              <a:t>Tallinn University of Technology</a:t>
            </a: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Teksti kohatäide 5">
            <a:extLst>
              <a:ext uri="{FF2B5EF4-FFF2-40B4-BE49-F238E27FC236}">
                <a16:creationId xmlns:a16="http://schemas.microsoft.com/office/drawing/2014/main" id="{2BCC7CA7-8BAB-4D5B-AC3D-902411FE2C91}"/>
              </a:ext>
            </a:extLst>
          </p:cNvPr>
          <p:cNvSpPr txBox="1">
            <a:spLocks/>
          </p:cNvSpPr>
          <p:nvPr/>
        </p:nvSpPr>
        <p:spPr>
          <a:xfrm>
            <a:off x="5689323" y="5347817"/>
            <a:ext cx="6848316" cy="11332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000"/>
              </a:spcBef>
            </a:pPr>
            <a:endParaRPr lang="et-EE" b="1" cap="all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8ED9-F034-AECE-69CA-F016C16E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Lab</a:t>
            </a:r>
            <a:r>
              <a:rPr lang="et-EE" dirty="0"/>
              <a:t> </a:t>
            </a:r>
            <a:r>
              <a:rPr lang="en-US" dirty="0"/>
              <a:t>4</a:t>
            </a:r>
            <a:r>
              <a:rPr lang="et-EE" dirty="0"/>
              <a:t> </a:t>
            </a:r>
            <a:r>
              <a:rPr lang="et-EE" dirty="0" err="1"/>
              <a:t>Overview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B1D2F-1FAB-49C4-7912-72540E13D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CA636-0F26-099B-54BE-8E723F3E0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638"/>
            <a:ext cx="10515600" cy="4828724"/>
          </a:xfrm>
        </p:spPr>
        <p:txBody>
          <a:bodyPr/>
          <a:lstStyle/>
          <a:p>
            <a:r>
              <a:rPr lang="et-EE" b="1" dirty="0" err="1"/>
              <a:t>Objectives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n-US" dirty="0"/>
              <a:t>Learn to simulate an AES cipher core in Verilog</a:t>
            </a:r>
          </a:p>
          <a:p>
            <a:pPr lvl="1"/>
            <a:r>
              <a:rPr lang="en-US" dirty="0"/>
              <a:t>Write a testbench to perform multiple encryptions under the same key</a:t>
            </a:r>
          </a:p>
          <a:p>
            <a:pPr lvl="1"/>
            <a:r>
              <a:rPr lang="en-US" dirty="0"/>
              <a:t>Analyze timing, confusion and diffusion properties via simulation</a:t>
            </a:r>
          </a:p>
          <a:p>
            <a:r>
              <a:rPr lang="et-EE" b="1" dirty="0"/>
              <a:t>Tools </a:t>
            </a:r>
            <a:r>
              <a:rPr lang="et-EE" b="1" dirty="0" err="1"/>
              <a:t>Used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Linux Terminal</a:t>
            </a:r>
          </a:p>
          <a:p>
            <a:pPr lvl="1"/>
            <a:r>
              <a:rPr lang="et-EE" dirty="0" err="1"/>
              <a:t>Cadence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(</a:t>
            </a:r>
            <a:r>
              <a:rPr lang="et-EE" dirty="0" err="1"/>
              <a:t>xrun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Verilog</a:t>
            </a:r>
            <a:r>
              <a:rPr lang="et-EE" dirty="0"/>
              <a:t> HDL</a:t>
            </a:r>
            <a:endParaRPr lang="en-US" dirty="0"/>
          </a:p>
          <a:p>
            <a:r>
              <a:rPr lang="en-US" b="1" dirty="0"/>
              <a:t>Required Environment:</a:t>
            </a:r>
            <a:endParaRPr lang="en-US" dirty="0"/>
          </a:p>
          <a:p>
            <a:pPr lvl="1"/>
            <a:r>
              <a:rPr lang="en-US" dirty="0"/>
              <a:t>Linux OS (lab PCs are dual-boot)</a:t>
            </a:r>
          </a:p>
          <a:p>
            <a:pPr lvl="1"/>
            <a:r>
              <a:rPr lang="en-US" dirty="0" err="1"/>
              <a:t>TalTech</a:t>
            </a:r>
            <a:r>
              <a:rPr lang="en-US" dirty="0"/>
              <a:t> credentials for login</a:t>
            </a:r>
          </a:p>
          <a:p>
            <a:pPr lvl="1"/>
            <a:r>
              <a:rPr lang="en-US" dirty="0"/>
              <a:t>Terminal access</a:t>
            </a:r>
          </a:p>
          <a:p>
            <a:r>
              <a:rPr lang="en-US" b="1" dirty="0"/>
              <a:t>Important Notes:</a:t>
            </a:r>
            <a:endParaRPr lang="en-US" dirty="0"/>
          </a:p>
          <a:p>
            <a:pPr lvl="1"/>
            <a:r>
              <a:rPr lang="en-US" dirty="0"/>
              <a:t>If the machine boots into Windows, restart and select Linux</a:t>
            </a:r>
          </a:p>
          <a:p>
            <a:pPr lvl="1"/>
            <a:r>
              <a:rPr lang="en-US" dirty="0"/>
              <a:t>All work should be done inside your home directory</a:t>
            </a:r>
          </a:p>
          <a:p>
            <a:r>
              <a:rPr lang="en-US" dirty="0"/>
              <a:t>All Lab Files </a:t>
            </a:r>
          </a:p>
          <a:p>
            <a:pPr lvl="1"/>
            <a:r>
              <a:rPr lang="en-US" dirty="0">
                <a:hlinkClick r:id="rId2"/>
              </a:rPr>
              <a:t>Index of /~</a:t>
            </a:r>
            <a:r>
              <a:rPr lang="en-US" dirty="0" err="1">
                <a:hlinkClick r:id="rId2"/>
              </a:rPr>
              <a:t>spagliar</a:t>
            </a:r>
            <a:r>
              <a:rPr lang="en-US" dirty="0">
                <a:hlinkClick r:id="rId2"/>
              </a:rPr>
              <a:t>/teaching/ias0630/labs</a:t>
            </a:r>
            <a:endParaRPr lang="en-US" dirty="0"/>
          </a:p>
          <a:p>
            <a:endParaRPr lang="en-US" dirty="0"/>
          </a:p>
          <a:p>
            <a:endParaRPr lang="et-E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107-D8E1-6E40-D9DA-0E9BB3AC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Linux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2281F-F7C9-31D4-1B84-6DC6AFD00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49AD-A01D-3E9F-99F2-5B7396A2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109"/>
            <a:ext cx="10515600" cy="4828724"/>
          </a:xfrm>
        </p:spPr>
        <p:txBody>
          <a:bodyPr/>
          <a:lstStyle/>
          <a:p>
            <a:r>
              <a:rPr lang="en-US" dirty="0"/>
              <a:t>Open a terminal and type.</a:t>
            </a:r>
          </a:p>
          <a:p>
            <a:pPr lvl="1"/>
            <a:r>
              <a:rPr lang="en-US" dirty="0"/>
              <a:t> </a:t>
            </a:r>
            <a:r>
              <a:rPr lang="en-US" b="1" dirty="0"/>
              <a:t>cd ~</a:t>
            </a:r>
          </a:p>
          <a:p>
            <a:pPr lvl="1"/>
            <a:r>
              <a:rPr lang="en-US" b="1" dirty="0" err="1"/>
              <a:t>mkdir</a:t>
            </a:r>
            <a:r>
              <a:rPr lang="en-US" b="1" dirty="0"/>
              <a:t> work</a:t>
            </a:r>
          </a:p>
          <a:p>
            <a:pPr lvl="1"/>
            <a:r>
              <a:rPr lang="en-US" b="1" dirty="0"/>
              <a:t>cd work</a:t>
            </a:r>
          </a:p>
          <a:p>
            <a:r>
              <a:rPr lang="et-EE" b="1" dirty="0"/>
              <a:t>Load </a:t>
            </a:r>
            <a:r>
              <a:rPr lang="et-EE" b="1" dirty="0" err="1"/>
              <a:t>Cadence</a:t>
            </a:r>
            <a:r>
              <a:rPr lang="et-EE" b="1" dirty="0"/>
              <a:t> </a:t>
            </a:r>
            <a:r>
              <a:rPr lang="et-EE" b="1" dirty="0" err="1"/>
              <a:t>tools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Type</a:t>
            </a:r>
            <a:r>
              <a:rPr lang="en-US" b="1" dirty="0"/>
              <a:t> Cad</a:t>
            </a:r>
          </a:p>
          <a:p>
            <a:pPr lvl="1"/>
            <a:r>
              <a:rPr lang="en-US" dirty="0"/>
              <a:t>Select option </a:t>
            </a:r>
            <a:r>
              <a:rPr lang="en-US" b="1" dirty="0"/>
              <a:t>1 – Cadence</a:t>
            </a:r>
            <a:endParaRPr lang="en-US" dirty="0"/>
          </a:p>
          <a:p>
            <a:r>
              <a:rPr lang="et-EE" b="1" dirty="0" err="1"/>
              <a:t>Download</a:t>
            </a:r>
            <a:r>
              <a:rPr lang="et-EE" b="1" dirty="0"/>
              <a:t> </a:t>
            </a:r>
            <a:r>
              <a:rPr lang="et-EE" b="1" dirty="0" err="1"/>
              <a:t>sample</a:t>
            </a:r>
            <a:r>
              <a:rPr lang="et-EE" b="1" dirty="0"/>
              <a:t> </a:t>
            </a:r>
            <a:r>
              <a:rPr lang="et-EE" b="1" dirty="0" err="1"/>
              <a:t>design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da-DK" dirty="0" err="1"/>
              <a:t>wget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https://ati.ttu.ee/~spagliar/teaching/ias0630/labs/sample.v</a:t>
            </a:r>
            <a:endParaRPr lang="da-DK" dirty="0"/>
          </a:p>
          <a:p>
            <a:r>
              <a:rPr lang="et-EE" b="1" dirty="0" err="1"/>
              <a:t>Run</a:t>
            </a:r>
            <a:r>
              <a:rPr lang="et-EE" b="1" dirty="0"/>
              <a:t> </a:t>
            </a:r>
            <a:r>
              <a:rPr lang="et-EE" b="1" dirty="0" err="1"/>
              <a:t>simulation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t-EE" b="1" dirty="0" err="1"/>
              <a:t>Expected</a:t>
            </a:r>
            <a:r>
              <a:rPr lang="et-EE" b="1" dirty="0"/>
              <a:t> </a:t>
            </a:r>
            <a:r>
              <a:rPr lang="et-EE" b="1" dirty="0" err="1"/>
              <a:t>Output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/>
              <a:t>IAS0630 FSM SAMPLE</a:t>
            </a:r>
          </a:p>
          <a:p>
            <a:pPr lvl="1"/>
            <a:r>
              <a:rPr lang="da-DK" dirty="0"/>
              <a:t>Simulation </a:t>
            </a:r>
            <a:r>
              <a:rPr lang="da-DK" dirty="0" err="1"/>
              <a:t>complete</a:t>
            </a:r>
            <a:r>
              <a:rPr lang="da-DK" dirty="0"/>
              <a:t> via finish.</a:t>
            </a:r>
          </a:p>
          <a:p>
            <a:r>
              <a:rPr lang="en-US" b="1" dirty="0"/>
              <a:t> Simulate</a:t>
            </a:r>
            <a:r>
              <a:rPr lang="et-EE" b="1" dirty="0"/>
              <a:t> </a:t>
            </a:r>
            <a:r>
              <a:rPr lang="et-EE" b="1" dirty="0" err="1"/>
              <a:t>with</a:t>
            </a:r>
            <a:r>
              <a:rPr lang="et-EE" b="1" dirty="0"/>
              <a:t> GUI: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-</a:t>
            </a:r>
            <a:r>
              <a:rPr lang="da-DK" dirty="0" err="1"/>
              <a:t>gui</a:t>
            </a:r>
            <a:r>
              <a:rPr lang="da-DK" dirty="0"/>
              <a:t> -</a:t>
            </a:r>
            <a:r>
              <a:rPr lang="da-DK" dirty="0" err="1"/>
              <a:t>debug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n-US" b="1" dirty="0"/>
              <a:t>You should observe:</a:t>
            </a:r>
            <a:endParaRPr lang="en-US" dirty="0"/>
          </a:p>
          <a:p>
            <a:pPr lvl="1"/>
            <a:r>
              <a:rPr lang="en-US" dirty="0"/>
              <a:t>A waveform window &amp;A counter counting from 32 down to 0</a:t>
            </a:r>
          </a:p>
          <a:p>
            <a:endParaRPr lang="da-DK" dirty="0"/>
          </a:p>
          <a:p>
            <a:pPr lvl="1"/>
            <a:endParaRPr lang="da-DK" b="1" dirty="0"/>
          </a:p>
          <a:p>
            <a:pPr lvl="1"/>
            <a:endParaRPr lang="da-DK" dirty="0"/>
          </a:p>
          <a:p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2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E242-1DB4-1357-711E-CC8ED1DB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C1A7BC-FBA9-B147-7A9B-A8A4881DE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281A4-CBCE-CA16-9454-25CA84AC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035887"/>
            <a:ext cx="7318547" cy="5141076"/>
          </a:xfrm>
        </p:spPr>
        <p:txBody>
          <a:bodyPr/>
          <a:lstStyle/>
          <a:p>
            <a:r>
              <a:rPr lang="en-US" b="1" dirty="0"/>
              <a:t>Task:</a:t>
            </a:r>
          </a:p>
          <a:p>
            <a:pPr lvl="1"/>
            <a:r>
              <a:rPr lang="en-US" dirty="0"/>
              <a:t>Write a testbench that encrypts 5 different plaintexts using the same AES key.</a:t>
            </a:r>
          </a:p>
          <a:p>
            <a:pPr lvl="1"/>
            <a:r>
              <a:rPr lang="en-US" dirty="0"/>
              <a:t>For each plaintext, observe done and capture </a:t>
            </a:r>
            <a:r>
              <a:rPr lang="en-US" dirty="0" err="1"/>
              <a:t>text_out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Verify the results using an external AES calculator (suggested: the AES calculator referenced in class).</a:t>
            </a:r>
          </a:p>
          <a:p>
            <a:r>
              <a:rPr lang="en-US" b="1" dirty="0"/>
              <a:t>Questions to answer in your brief report:</a:t>
            </a:r>
          </a:p>
          <a:p>
            <a:pPr lvl="1"/>
            <a:r>
              <a:rPr lang="en-US" dirty="0"/>
              <a:t>How many cycles does each encryption take?</a:t>
            </a:r>
          </a:p>
          <a:p>
            <a:pPr lvl="1"/>
            <a:r>
              <a:rPr lang="en-US" dirty="0"/>
              <a:t>Does computation time depend on key or plaintext?</a:t>
            </a:r>
          </a:p>
          <a:p>
            <a:pPr lvl="1"/>
            <a:r>
              <a:rPr lang="en-US" dirty="0"/>
              <a:t>Can you demonstrate confusion? (show differing outputs for small key/plaintext changes)</a:t>
            </a:r>
          </a:p>
          <a:p>
            <a:pPr lvl="1"/>
            <a:r>
              <a:rPr lang="en-US" dirty="0"/>
              <a:t>Can you demonstrate diffusion? (small plaintext change affects many output bits)</a:t>
            </a:r>
          </a:p>
          <a:p>
            <a:r>
              <a:rPr lang="en-US" b="1" dirty="0"/>
              <a:t>Source code (starter):</a:t>
            </a:r>
            <a:r>
              <a:rPr lang="en-US" dirty="0"/>
              <a:t> aes.zip (top-level </a:t>
            </a:r>
            <a:r>
              <a:rPr lang="en-US" dirty="0" err="1"/>
              <a:t>aes_cipher_top.v</a:t>
            </a:r>
            <a:r>
              <a:rPr lang="en-US" dirty="0"/>
              <a:t>). See lab sources</a:t>
            </a:r>
          </a:p>
          <a:p>
            <a:pPr lvl="1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67661E-B209-5D7F-D8E3-72C3F3962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514" y="3224016"/>
            <a:ext cx="3951009" cy="252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8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81729-9ED7-FC8E-C6E7-59F71720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Module</a:t>
            </a:r>
            <a:r>
              <a:rPr lang="et-EE" dirty="0"/>
              <a:t> </a:t>
            </a:r>
            <a:r>
              <a:rPr lang="et-EE" dirty="0" err="1"/>
              <a:t>Interface</a:t>
            </a:r>
            <a:r>
              <a:rPr lang="et-EE" dirty="0"/>
              <a:t> &amp; </a:t>
            </a:r>
            <a:r>
              <a:rPr lang="et-EE" dirty="0" err="1"/>
              <a:t>Signals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E3074F-6A1A-7DBA-8ABD-5C441F7624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410B8-C2F7-2E69-A801-2856E5762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7351"/>
            <a:ext cx="5958016" cy="5229612"/>
          </a:xfrm>
        </p:spPr>
        <p:txBody>
          <a:bodyPr/>
          <a:lstStyle/>
          <a:p>
            <a:r>
              <a:rPr lang="en-US" b="1" dirty="0"/>
              <a:t>T</a:t>
            </a:r>
            <a:r>
              <a:rPr lang="et-EE" b="1" dirty="0"/>
              <a:t>op-</a:t>
            </a:r>
            <a:r>
              <a:rPr lang="et-EE" b="1" dirty="0" err="1"/>
              <a:t>level</a:t>
            </a:r>
            <a:r>
              <a:rPr lang="et-EE" b="1" dirty="0"/>
              <a:t> </a:t>
            </a:r>
            <a:r>
              <a:rPr lang="et-EE" b="1" dirty="0" err="1"/>
              <a:t>signals</a:t>
            </a:r>
            <a:r>
              <a:rPr lang="et-EE" b="1" dirty="0"/>
              <a:t> (</a:t>
            </a:r>
            <a:r>
              <a:rPr lang="et-EE" b="1" dirty="0" err="1"/>
              <a:t>aes_cipher_top.v</a:t>
            </a:r>
            <a:r>
              <a:rPr lang="et-EE" b="1" dirty="0"/>
              <a:t>):</a:t>
            </a:r>
            <a:endParaRPr lang="et-EE" dirty="0"/>
          </a:p>
          <a:p>
            <a:pPr lvl="1"/>
            <a:r>
              <a:rPr lang="et-EE" dirty="0" err="1"/>
              <a:t>clk</a:t>
            </a:r>
            <a:r>
              <a:rPr lang="et-EE" dirty="0"/>
              <a:t> — </a:t>
            </a:r>
            <a:r>
              <a:rPr lang="et-EE" dirty="0" err="1"/>
              <a:t>clock</a:t>
            </a:r>
            <a:endParaRPr lang="et-EE" dirty="0"/>
          </a:p>
          <a:p>
            <a:pPr lvl="1"/>
            <a:r>
              <a:rPr lang="et-EE" dirty="0" err="1"/>
              <a:t>rst_n</a:t>
            </a:r>
            <a:r>
              <a:rPr lang="et-EE" dirty="0"/>
              <a:t> — </a:t>
            </a:r>
            <a:r>
              <a:rPr lang="et-EE" dirty="0" err="1"/>
              <a:t>asynchronous</a:t>
            </a:r>
            <a:r>
              <a:rPr lang="et-EE" dirty="0"/>
              <a:t> </a:t>
            </a:r>
            <a:r>
              <a:rPr lang="et-EE" dirty="0" err="1"/>
              <a:t>active-low</a:t>
            </a:r>
            <a:r>
              <a:rPr lang="et-EE" dirty="0"/>
              <a:t> </a:t>
            </a:r>
            <a:r>
              <a:rPr lang="et-EE" dirty="0" err="1"/>
              <a:t>reset</a:t>
            </a:r>
            <a:endParaRPr lang="et-EE" dirty="0"/>
          </a:p>
          <a:p>
            <a:pPr lvl="1"/>
            <a:r>
              <a:rPr lang="et-EE" dirty="0" err="1"/>
              <a:t>ld</a:t>
            </a:r>
            <a:r>
              <a:rPr lang="et-EE" dirty="0"/>
              <a:t> — load: 1 </a:t>
            </a:r>
            <a:r>
              <a:rPr lang="et-EE" dirty="0" err="1"/>
              <a:t>to</a:t>
            </a:r>
            <a:r>
              <a:rPr lang="et-EE" dirty="0"/>
              <a:t> load </a:t>
            </a:r>
            <a:r>
              <a:rPr lang="et-EE" dirty="0" err="1"/>
              <a:t>key</a:t>
            </a:r>
            <a:r>
              <a:rPr lang="et-EE" dirty="0"/>
              <a:t>/</a:t>
            </a:r>
            <a:r>
              <a:rPr lang="et-EE" dirty="0" err="1"/>
              <a:t>text</a:t>
            </a:r>
            <a:r>
              <a:rPr lang="et-EE" dirty="0"/>
              <a:t>, 0 </a:t>
            </a:r>
            <a:r>
              <a:rPr lang="et-EE" dirty="0" err="1"/>
              <a:t>to</a:t>
            </a:r>
            <a:r>
              <a:rPr lang="et-EE" dirty="0"/>
              <a:t> </a:t>
            </a:r>
            <a:r>
              <a:rPr lang="et-EE" dirty="0" err="1"/>
              <a:t>perform</a:t>
            </a:r>
            <a:r>
              <a:rPr lang="et-EE" dirty="0"/>
              <a:t> </a:t>
            </a:r>
            <a:r>
              <a:rPr lang="et-EE" dirty="0" err="1"/>
              <a:t>computation</a:t>
            </a:r>
            <a:endParaRPr lang="et-EE" dirty="0"/>
          </a:p>
          <a:p>
            <a:pPr lvl="1"/>
            <a:r>
              <a:rPr lang="et-EE" dirty="0" err="1"/>
              <a:t>key</a:t>
            </a:r>
            <a:r>
              <a:rPr lang="et-EE" dirty="0"/>
              <a:t> — </a:t>
            </a:r>
            <a:r>
              <a:rPr lang="et-EE" dirty="0" err="1"/>
              <a:t>key</a:t>
            </a:r>
            <a:r>
              <a:rPr lang="et-EE" dirty="0"/>
              <a:t> </a:t>
            </a:r>
            <a:r>
              <a:rPr lang="et-EE" dirty="0" err="1"/>
              <a:t>input</a:t>
            </a:r>
            <a:r>
              <a:rPr lang="et-EE" dirty="0"/>
              <a:t> (</a:t>
            </a:r>
            <a:r>
              <a:rPr lang="et-EE" dirty="0" err="1"/>
              <a:t>bus</a:t>
            </a:r>
            <a:r>
              <a:rPr lang="et-EE" dirty="0"/>
              <a:t> </a:t>
            </a:r>
            <a:r>
              <a:rPr lang="et-EE" dirty="0" err="1"/>
              <a:t>width</a:t>
            </a:r>
            <a:r>
              <a:rPr lang="et-EE" dirty="0"/>
              <a:t> </a:t>
            </a:r>
            <a:r>
              <a:rPr lang="et-EE" dirty="0" err="1"/>
              <a:t>per</a:t>
            </a:r>
            <a:r>
              <a:rPr lang="et-EE" dirty="0"/>
              <a:t> </a:t>
            </a:r>
            <a:r>
              <a:rPr lang="et-EE" dirty="0" err="1"/>
              <a:t>top</a:t>
            </a:r>
            <a:r>
              <a:rPr lang="et-EE" dirty="0"/>
              <a:t> </a:t>
            </a:r>
            <a:r>
              <a:rPr lang="et-EE" dirty="0" err="1"/>
              <a:t>module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text_in</a:t>
            </a:r>
            <a:r>
              <a:rPr lang="et-EE" dirty="0"/>
              <a:t> — </a:t>
            </a:r>
            <a:r>
              <a:rPr lang="et-EE" dirty="0" err="1"/>
              <a:t>plaintext</a:t>
            </a:r>
            <a:r>
              <a:rPr lang="et-EE" dirty="0"/>
              <a:t> </a:t>
            </a:r>
            <a:r>
              <a:rPr lang="et-EE" dirty="0" err="1"/>
              <a:t>input</a:t>
            </a:r>
            <a:endParaRPr lang="et-EE" dirty="0"/>
          </a:p>
          <a:p>
            <a:pPr lvl="1"/>
            <a:r>
              <a:rPr lang="et-EE" dirty="0" err="1"/>
              <a:t>done</a:t>
            </a:r>
            <a:r>
              <a:rPr lang="et-EE" dirty="0"/>
              <a:t> — </a:t>
            </a:r>
            <a:r>
              <a:rPr lang="et-EE" dirty="0" err="1"/>
              <a:t>indicates</a:t>
            </a:r>
            <a:r>
              <a:rPr lang="et-EE" dirty="0"/>
              <a:t> </a:t>
            </a:r>
            <a:r>
              <a:rPr lang="et-EE" dirty="0" err="1"/>
              <a:t>encryption</a:t>
            </a:r>
            <a:r>
              <a:rPr lang="et-EE" dirty="0"/>
              <a:t> </a:t>
            </a:r>
            <a:r>
              <a:rPr lang="et-EE" dirty="0" err="1"/>
              <a:t>finished</a:t>
            </a:r>
            <a:endParaRPr lang="et-EE" dirty="0"/>
          </a:p>
          <a:p>
            <a:pPr lvl="1"/>
            <a:r>
              <a:rPr lang="et-EE" dirty="0" err="1"/>
              <a:t>text_out</a:t>
            </a:r>
            <a:r>
              <a:rPr lang="et-EE" dirty="0"/>
              <a:t> — </a:t>
            </a:r>
            <a:r>
              <a:rPr lang="et-EE" dirty="0" err="1"/>
              <a:t>cipher</a:t>
            </a:r>
            <a:r>
              <a:rPr lang="et-EE" dirty="0"/>
              <a:t> </a:t>
            </a:r>
            <a:r>
              <a:rPr lang="et-EE" dirty="0" err="1"/>
              <a:t>output</a:t>
            </a:r>
            <a:endParaRPr lang="et-EE" dirty="0"/>
          </a:p>
          <a:p>
            <a:r>
              <a:rPr lang="et-EE" b="1" dirty="0"/>
              <a:t>Notes:</a:t>
            </a:r>
            <a:endParaRPr lang="et-EE" dirty="0"/>
          </a:p>
          <a:p>
            <a:pPr lvl="1"/>
            <a:r>
              <a:rPr lang="et-EE" dirty="0" err="1"/>
              <a:t>ld</a:t>
            </a:r>
            <a:r>
              <a:rPr lang="et-EE" dirty="0"/>
              <a:t> = 1 </a:t>
            </a:r>
            <a:r>
              <a:rPr lang="et-EE" dirty="0" err="1"/>
              <a:t>indicates</a:t>
            </a:r>
            <a:r>
              <a:rPr lang="et-EE" dirty="0"/>
              <a:t> </a:t>
            </a:r>
            <a:r>
              <a:rPr lang="et-EE" dirty="0" err="1"/>
              <a:t>loading</a:t>
            </a:r>
            <a:r>
              <a:rPr lang="et-EE" dirty="0"/>
              <a:t> </a:t>
            </a:r>
            <a:r>
              <a:rPr lang="et-EE" dirty="0" err="1"/>
              <a:t>inputs</a:t>
            </a:r>
            <a:r>
              <a:rPr lang="et-EE" dirty="0"/>
              <a:t>; </a:t>
            </a:r>
            <a:r>
              <a:rPr lang="et-EE" dirty="0" err="1"/>
              <a:t>ld</a:t>
            </a:r>
            <a:r>
              <a:rPr lang="et-EE" dirty="0"/>
              <a:t> = 0 </a:t>
            </a:r>
            <a:r>
              <a:rPr lang="et-EE" dirty="0" err="1"/>
              <a:t>starts</a:t>
            </a:r>
            <a:r>
              <a:rPr lang="et-EE" dirty="0"/>
              <a:t> </a:t>
            </a:r>
            <a:r>
              <a:rPr lang="et-EE" dirty="0" err="1"/>
              <a:t>computation</a:t>
            </a:r>
            <a:r>
              <a:rPr lang="et-EE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C7E330-F66C-B1CC-7E93-62480D8A0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211" y="1669576"/>
            <a:ext cx="4831061" cy="308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2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CC360-4E4C-9FA0-B952-37AAB4123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AD918-6CE6-C134-E15C-473CA3C2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Activity</a:t>
            </a:r>
            <a:r>
              <a:rPr lang="et-EE" dirty="0"/>
              <a:t> </a:t>
            </a:r>
            <a:r>
              <a:rPr lang="et-EE" dirty="0" err="1"/>
              <a:t>Instructions</a:t>
            </a:r>
            <a:r>
              <a:rPr lang="et-EE" dirty="0"/>
              <a:t>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E26ABE-AF77-5070-886F-F0684EED2B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3E4AC8-8FB2-7C3D-5310-9D880E26F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947351"/>
            <a:ext cx="6633520" cy="5229612"/>
          </a:xfrm>
        </p:spPr>
        <p:txBody>
          <a:bodyPr/>
          <a:lstStyle/>
          <a:p>
            <a:r>
              <a:rPr lang="en-US" dirty="0"/>
              <a:t>Unzip </a:t>
            </a:r>
            <a:r>
              <a:rPr lang="en-US" i="1" dirty="0"/>
              <a:t>aes.zip </a:t>
            </a:r>
            <a:r>
              <a:rPr lang="en-US" dirty="0"/>
              <a:t>into your working folder and open </a:t>
            </a:r>
            <a:r>
              <a:rPr lang="en-US" dirty="0" err="1"/>
              <a:t>aes_cipher_top.v</a:t>
            </a:r>
            <a:r>
              <a:rPr lang="en-US" dirty="0"/>
              <a:t>. </a:t>
            </a:r>
          </a:p>
          <a:p>
            <a:r>
              <a:rPr lang="en-US" dirty="0"/>
              <a:t>Create a testbench lab4_tb.v that:</a:t>
            </a:r>
          </a:p>
          <a:p>
            <a:pPr lvl="1"/>
            <a:r>
              <a:rPr lang="en-US" dirty="0"/>
              <a:t>Applies reset, then releases it.</a:t>
            </a:r>
          </a:p>
          <a:p>
            <a:pPr lvl="1"/>
            <a:r>
              <a:rPr lang="en-US" dirty="0"/>
              <a:t>Loads a single key (same key for all tests).</a:t>
            </a:r>
          </a:p>
          <a:p>
            <a:pPr lvl="1"/>
            <a:r>
              <a:rPr lang="en-US" dirty="0"/>
              <a:t>For each of 5 plaintexts:</a:t>
            </a:r>
          </a:p>
          <a:p>
            <a:pPr lvl="2"/>
            <a:r>
              <a:rPr lang="en-US" dirty="0"/>
              <a:t>Assert </a:t>
            </a:r>
            <a:r>
              <a:rPr lang="en-US" i="1" dirty="0" err="1"/>
              <a:t>ld</a:t>
            </a:r>
            <a:r>
              <a:rPr lang="en-US" i="1" dirty="0"/>
              <a:t> = 1 </a:t>
            </a:r>
            <a:r>
              <a:rPr lang="en-US" dirty="0"/>
              <a:t>and present key and </a:t>
            </a:r>
            <a:r>
              <a:rPr lang="en-US" i="1" dirty="0" err="1"/>
              <a:t>text_in</a:t>
            </a:r>
            <a:r>
              <a:rPr lang="en-US" i="1" dirty="0"/>
              <a:t> </a:t>
            </a:r>
            <a:r>
              <a:rPr lang="en-US" dirty="0"/>
              <a:t>for the required cycles to load.</a:t>
            </a:r>
          </a:p>
          <a:p>
            <a:pPr lvl="2"/>
            <a:r>
              <a:rPr lang="en-US" dirty="0" err="1"/>
              <a:t>Deassert</a:t>
            </a:r>
            <a:r>
              <a:rPr lang="en-US" dirty="0"/>
              <a:t> </a:t>
            </a:r>
            <a:r>
              <a:rPr lang="en-US" dirty="0" err="1"/>
              <a:t>ld</a:t>
            </a:r>
            <a:r>
              <a:rPr lang="en-US" dirty="0"/>
              <a:t> </a:t>
            </a:r>
            <a:r>
              <a:rPr lang="en-US" i="1" dirty="0"/>
              <a:t>(set </a:t>
            </a:r>
            <a:r>
              <a:rPr lang="en-US" i="1" dirty="0" err="1"/>
              <a:t>ld</a:t>
            </a:r>
            <a:r>
              <a:rPr lang="en-US" i="1" dirty="0"/>
              <a:t> = 0) </a:t>
            </a:r>
            <a:r>
              <a:rPr lang="en-US" dirty="0"/>
              <a:t>to start computation.</a:t>
            </a:r>
          </a:p>
          <a:p>
            <a:pPr lvl="2"/>
            <a:r>
              <a:rPr lang="en-US" dirty="0"/>
              <a:t>Wait for done to assert; record </a:t>
            </a:r>
            <a:r>
              <a:rPr lang="en-US" i="1" dirty="0" err="1"/>
              <a:t>text_out</a:t>
            </a:r>
            <a:r>
              <a:rPr lang="en-US" i="1" dirty="0"/>
              <a:t> </a:t>
            </a:r>
            <a:r>
              <a:rPr lang="en-US" dirty="0"/>
              <a:t>and cycle count.</a:t>
            </a:r>
          </a:p>
          <a:p>
            <a:pPr lvl="2"/>
            <a:r>
              <a:rPr lang="en-US" dirty="0"/>
              <a:t>Insert a small gap or reset between tests if needed.</a:t>
            </a:r>
          </a:p>
          <a:p>
            <a:pPr lvl="1"/>
            <a:r>
              <a:rPr lang="en-US" dirty="0"/>
              <a:t>Print runtime info (</a:t>
            </a:r>
            <a:r>
              <a:rPr lang="en-US" i="1" dirty="0"/>
              <a:t>start cycle, done cycle, cycles taken, </a:t>
            </a:r>
            <a:r>
              <a:rPr lang="en-US" i="1" dirty="0" err="1"/>
              <a:t>text_out</a:t>
            </a:r>
            <a:r>
              <a:rPr lang="en-US" dirty="0"/>
              <a:t>).</a:t>
            </a:r>
          </a:p>
          <a:p>
            <a:r>
              <a:rPr lang="en-US" dirty="0"/>
              <a:t>Verify each </a:t>
            </a:r>
            <a:r>
              <a:rPr lang="en-US" i="1" dirty="0" err="1"/>
              <a:t>text_out</a:t>
            </a:r>
            <a:r>
              <a:rPr lang="en-US" i="1" dirty="0"/>
              <a:t> </a:t>
            </a:r>
            <a:r>
              <a:rPr lang="en-US" dirty="0"/>
              <a:t>against an AES reference (web calculator or trusted tool).</a:t>
            </a:r>
          </a:p>
          <a:p>
            <a:r>
              <a:rPr lang="en-US" dirty="0"/>
              <a:t>Produce waveform screenshots showing </a:t>
            </a:r>
            <a:r>
              <a:rPr lang="en-US" i="1" dirty="0" err="1"/>
              <a:t>ld</a:t>
            </a:r>
            <a:r>
              <a:rPr lang="en-US" i="1" dirty="0"/>
              <a:t>, done, </a:t>
            </a:r>
            <a:r>
              <a:rPr lang="en-US" i="1" dirty="0" err="1"/>
              <a:t>text_in</a:t>
            </a:r>
            <a:r>
              <a:rPr lang="en-US" i="1" dirty="0"/>
              <a:t>, </a:t>
            </a:r>
            <a:r>
              <a:rPr lang="en-US" i="1" dirty="0" err="1"/>
              <a:t>text_out</a:t>
            </a:r>
            <a:r>
              <a:rPr lang="en-US" i="1" dirty="0"/>
              <a:t>, </a:t>
            </a:r>
            <a:r>
              <a:rPr lang="en-US" dirty="0"/>
              <a:t>and key lines.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A475E1-76AA-C370-2658-4840490E0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8724" y="1661338"/>
            <a:ext cx="4831061" cy="308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50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3AAA3E-40DD-8FF9-21AE-3FC7EEA7A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FB4C2-2414-B4FD-CD4B-29FCEE4C3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Functional</a:t>
            </a:r>
            <a:r>
              <a:rPr lang="et-EE" dirty="0"/>
              <a:t> </a:t>
            </a:r>
            <a:r>
              <a:rPr lang="et-EE" dirty="0" err="1"/>
              <a:t>Requirements</a:t>
            </a:r>
            <a:r>
              <a:rPr lang="et-EE" dirty="0"/>
              <a:t> &amp; </a:t>
            </a:r>
            <a:r>
              <a:rPr lang="et-EE" dirty="0" err="1"/>
              <a:t>Verification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D76DE3-88A3-4BC7-6891-CF5CC34F4E2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AF8310-9D72-5318-4B53-9CA28BA7DC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947351"/>
            <a:ext cx="10645347" cy="5229612"/>
          </a:xfrm>
        </p:spPr>
        <p:txBody>
          <a:bodyPr/>
          <a:lstStyle/>
          <a:p>
            <a:r>
              <a:rPr lang="en-US" b="1" dirty="0"/>
              <a:t>Functional Requirements:</a:t>
            </a:r>
            <a:endParaRPr lang="en-US" dirty="0"/>
          </a:p>
          <a:p>
            <a:pPr lvl="1"/>
            <a:r>
              <a:rPr lang="en-US" dirty="0"/>
              <a:t>Testbench must preserve a single fixed key across all 5 encryptions</a:t>
            </a:r>
          </a:p>
          <a:p>
            <a:pPr lvl="1"/>
            <a:r>
              <a:rPr lang="en-US" dirty="0"/>
              <a:t>For each test: measure cycles from start (</a:t>
            </a:r>
            <a:r>
              <a:rPr lang="en-US" dirty="0" err="1"/>
              <a:t>ld</a:t>
            </a:r>
            <a:r>
              <a:rPr lang="en-US" dirty="0"/>
              <a:t> release) to done assertion</a:t>
            </a:r>
          </a:p>
          <a:p>
            <a:pPr lvl="1"/>
            <a:r>
              <a:rPr lang="en-US" dirty="0"/>
              <a:t>Do not modify core source files; only add a testbench</a:t>
            </a:r>
          </a:p>
          <a:p>
            <a:pPr lvl="1"/>
            <a:r>
              <a:rPr lang="en-US" dirty="0"/>
              <a:t>Ensure reset is asserted initially and is released before test vectors</a:t>
            </a:r>
          </a:p>
          <a:p>
            <a:r>
              <a:rPr lang="en-US" b="1" dirty="0"/>
              <a:t>Verification:</a:t>
            </a:r>
            <a:endParaRPr lang="en-US" dirty="0"/>
          </a:p>
          <a:p>
            <a:pPr lvl="1"/>
            <a:r>
              <a:rPr lang="en-US" dirty="0"/>
              <a:t>Verify outputs using the online AES calculator (or a reference AES tool)</a:t>
            </a:r>
          </a:p>
          <a:p>
            <a:pPr lvl="1"/>
            <a:r>
              <a:rPr lang="en-US" dirty="0"/>
              <a:t>Show waveforms for at least two tests (one demonstrating typical run, one demonstrating any observable latency or behavior)</a:t>
            </a:r>
          </a:p>
          <a:p>
            <a:pPr lvl="1"/>
            <a:r>
              <a:rPr lang="en-US" dirty="0"/>
              <a:t>Answer confusion/diffusion questions with concrete examples (e.g., flip 1 bit of plaintext → show output bits changed)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274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757D-9BC8-F7AA-1237-D3ECD466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Deliverables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21DCE-8154-4374-7942-BFBBA3D28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E2AE9-8848-307B-484F-ABE72A3B7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Submit a zip file named:</a:t>
            </a:r>
          </a:p>
          <a:p>
            <a:pPr lvl="1"/>
            <a:r>
              <a:rPr lang="en-US" dirty="0"/>
              <a:t>Lab4_StudentID.zip</a:t>
            </a:r>
          </a:p>
          <a:p>
            <a:r>
              <a:rPr lang="en-US" b="1" dirty="0"/>
              <a:t>Zip file should contain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Testbench file lab4_tb.v</a:t>
            </a:r>
          </a:p>
          <a:p>
            <a:pPr lvl="1"/>
            <a:r>
              <a:rPr lang="en-US" dirty="0"/>
              <a:t>Any small scripts you used to generate vectors (optional)</a:t>
            </a:r>
          </a:p>
          <a:p>
            <a:pPr lvl="1"/>
            <a:r>
              <a:rPr lang="en-US" dirty="0"/>
              <a:t>Screenshots:</a:t>
            </a:r>
          </a:p>
          <a:p>
            <a:pPr lvl="2"/>
            <a:r>
              <a:rPr lang="en-US" dirty="0"/>
              <a:t>Waveform showing </a:t>
            </a:r>
            <a:r>
              <a:rPr lang="en-US" dirty="0" err="1"/>
              <a:t>ld</a:t>
            </a:r>
            <a:r>
              <a:rPr lang="en-US" dirty="0"/>
              <a:t>, done, </a:t>
            </a:r>
            <a:r>
              <a:rPr lang="en-US" dirty="0" err="1"/>
              <a:t>text_in</a:t>
            </a:r>
            <a:r>
              <a:rPr lang="en-US" dirty="0"/>
              <a:t>, </a:t>
            </a:r>
            <a:r>
              <a:rPr lang="en-US" dirty="0" err="1"/>
              <a:t>text_out</a:t>
            </a:r>
            <a:endParaRPr lang="en-US" dirty="0"/>
          </a:p>
          <a:p>
            <a:pPr lvl="2"/>
            <a:r>
              <a:rPr lang="en-US" dirty="0"/>
              <a:t>Screenshot showing verification result from AES calculator for at least two plaintexts</a:t>
            </a:r>
          </a:p>
          <a:p>
            <a:pPr lvl="1"/>
            <a:r>
              <a:rPr lang="en-US" dirty="0"/>
              <a:t>Short report (1 page max) containing:</a:t>
            </a:r>
          </a:p>
          <a:p>
            <a:pPr lvl="2"/>
            <a:r>
              <a:rPr lang="en-US" dirty="0"/>
              <a:t>Key used, list of 5 plaintexts and corresponding ciphertexts</a:t>
            </a:r>
          </a:p>
          <a:p>
            <a:pPr lvl="2"/>
            <a:r>
              <a:rPr lang="en-US" dirty="0"/>
              <a:t>Cycles taken for each encryption</a:t>
            </a:r>
          </a:p>
          <a:p>
            <a:pPr lvl="2"/>
            <a:r>
              <a:rPr lang="en-US" dirty="0"/>
              <a:t>Answers to confusion/diffusion questions</a:t>
            </a:r>
          </a:p>
          <a:p>
            <a:pPr lvl="1"/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1764EB3-FA4B-0D7B-316C-36E9FBA2B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t-EE" altLang="et-E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13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61163-6AA3-4A9F-A525-B4B23ECD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39879-B208-4F39-B0EF-9DA1853407F3}"/>
              </a:ext>
            </a:extLst>
          </p:cNvPr>
          <p:cNvSpPr txBox="1"/>
          <p:nvPr/>
        </p:nvSpPr>
        <p:spPr>
          <a:xfrm>
            <a:off x="4352514" y="2967335"/>
            <a:ext cx="3486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chemeClr val="tx1"/>
                </a:solidFill>
              </a:rPr>
              <a:t>Thank you!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88BCBE-05EC-4691-8A1B-8484A5B1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5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D3407112A2644AAB9E5EF5A51D0AC" ma:contentTypeVersion="14" ma:contentTypeDescription="Create a new document." ma:contentTypeScope="" ma:versionID="b68b3dfd769fa85a9901d819bd9b34d4">
  <xsd:schema xmlns:xsd="http://www.w3.org/2001/XMLSchema" xmlns:xs="http://www.w3.org/2001/XMLSchema" xmlns:p="http://schemas.microsoft.com/office/2006/metadata/properties" xmlns:ns3="dc002012-cf63-4f1b-99f8-3575717a53b9" xmlns:ns4="6277377a-1be1-4b28-be60-01485481eb42" targetNamespace="http://schemas.microsoft.com/office/2006/metadata/properties" ma:root="true" ma:fieldsID="cb155574c551694458ad97db578f32a4" ns3:_="" ns4:_="">
    <xsd:import namespace="dc002012-cf63-4f1b-99f8-3575717a53b9"/>
    <xsd:import namespace="6277377a-1be1-4b28-be60-01485481eb4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02012-cf63-4f1b-99f8-3575717a53b9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7377a-1be1-4b28-be60-01485481eb4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02012-cf63-4f1b-99f8-3575717a53b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DCD98E-E9E8-4486-86AA-F89B5000F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02012-cf63-4f1b-99f8-3575717a53b9"/>
    <ds:schemaRef ds:uri="6277377a-1be1-4b28-be60-01485481eb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6F0EEE-99DF-4341-9ABC-06ECC8482100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6277377a-1be1-4b28-be60-01485481eb42"/>
    <ds:schemaRef ds:uri="dc002012-cf63-4f1b-99f8-3575717a53b9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6CF8F20-B80A-4FD6-8907-1DF1D2A2BE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48596</TotalTime>
  <Words>835</Words>
  <Application>Microsoft Office PowerPoint</Application>
  <PresentationFormat>Widescreen</PresentationFormat>
  <Paragraphs>120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Office Theme</vt:lpstr>
      <vt:lpstr>PowerPoint Presentation</vt:lpstr>
      <vt:lpstr>Lab 4 Overview</vt:lpstr>
      <vt:lpstr>Basic Linux Setup</vt:lpstr>
      <vt:lpstr> Lab Description</vt:lpstr>
      <vt:lpstr>Module Interface &amp; Signals</vt:lpstr>
      <vt:lpstr>Activity Instructions </vt:lpstr>
      <vt:lpstr>Functional Requirements &amp; Verification</vt:lpstr>
      <vt:lpstr>Deliverables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Pagliarini</dc:creator>
  <cp:lastModifiedBy>Sharjeel Imtiaz</cp:lastModifiedBy>
  <cp:revision>442</cp:revision>
  <dcterms:created xsi:type="dcterms:W3CDTF">2019-11-21T08:16:41Z</dcterms:created>
  <dcterms:modified xsi:type="dcterms:W3CDTF">2026-02-02T11:59:11Z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0x01010082FD3407112A2644AAB9E5EF5A51D0AC</vt:lpwstr>
  </property>
</Properties>
</file>